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0"/>
  </p:notesMasterIdLst>
  <p:sldIdLst>
    <p:sldId id="256" r:id="rId5"/>
    <p:sldId id="257" r:id="rId6"/>
    <p:sldId id="284" r:id="rId7"/>
    <p:sldId id="285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453" autoAdjust="0"/>
  </p:normalViewPr>
  <p:slideViewPr>
    <p:cSldViewPr>
      <p:cViewPr varScale="1">
        <p:scale>
          <a:sx n="62" d="100"/>
          <a:sy n="62" d="100"/>
        </p:scale>
        <p:origin x="16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7623C-7CA6-473B-A817-B52B70878D52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5E701-B4BB-4BF4-B2E9-78EA39D93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63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27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read</a:t>
            </a:r>
            <a:r>
              <a:rPr lang="en-US" baseline="0" dirty="0" smtClean="0"/>
              <a:t> aloud, while students follow along, the learning targets.</a:t>
            </a:r>
          </a:p>
          <a:p>
            <a:endParaRPr lang="en-US" baseline="0" dirty="0" smtClean="0"/>
          </a:p>
          <a:p>
            <a:r>
              <a:rPr lang="en-US" dirty="0" smtClean="0"/>
              <a:t>Dignity: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2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540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28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Re-read and review the learning targets. Were</a:t>
            </a:r>
            <a:r>
              <a:rPr lang="en-US" baseline="0" dirty="0" smtClean="0"/>
              <a:t> the targets addressed?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5E701-B4BB-4BF4-B2E9-78EA39D938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27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C819282-EED7-4DBF-B525-17E95E4AD01D}" type="datetimeFigureOut">
              <a:rPr lang="en-US" smtClean="0"/>
              <a:t>7/21/2014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90722B8-39A8-4687-A91D-516A348954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42672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Star Traits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9361"/>
            <a:ext cx="6400800" cy="12192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Freestyle Script" pitchFamily="66" charset="0"/>
              </a:rPr>
              <a:t>Successful, Trustworthy, Accountable, Respectful, Supportive</a:t>
            </a:r>
            <a:endParaRPr lang="en-US" sz="7200" dirty="0">
              <a:solidFill>
                <a:srgbClr val="C00000"/>
              </a:solidFill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1152" y="5943600"/>
            <a:ext cx="2223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Technology Devices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293" y="685800"/>
            <a:ext cx="3501313" cy="281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87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3600" i="1" dirty="0" smtClean="0"/>
              <a:t>Students </a:t>
            </a:r>
            <a:r>
              <a:rPr lang="en-US" sz="3600" i="1" dirty="0" smtClean="0"/>
              <a:t>will use their computers as an educational tool to assist them with their learning.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3600" i="1" dirty="0" smtClean="0"/>
              <a:t>Students will use technology devices such as phones, tablets, mp3 players, etc. responsibly and follow the school and classroom rules that are in place.   </a:t>
            </a:r>
            <a:endParaRPr lang="en-US" sz="3600" i="1" dirty="0" smtClean="0"/>
          </a:p>
        </p:txBody>
      </p:sp>
    </p:spTree>
    <p:extLst>
      <p:ext uri="{BB962C8B-B14F-4D97-AF65-F5344CB8AC3E}">
        <p14:creationId xmlns:p14="http://schemas.microsoft.com/office/powerpoint/2010/main" val="13347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Basic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r>
              <a:rPr lang="en-US" sz="2800" b="1" i="1" dirty="0"/>
              <a:t>Successful</a:t>
            </a:r>
            <a:r>
              <a:rPr lang="en-US" sz="2800" b="1" dirty="0"/>
              <a:t>-</a:t>
            </a:r>
            <a:r>
              <a:rPr lang="en-US" sz="2800" dirty="0"/>
              <a:t> Students </a:t>
            </a:r>
            <a:r>
              <a:rPr lang="en-US" sz="2800" dirty="0" smtClean="0"/>
              <a:t>will use technology devices responsibly in the classroom.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b="1" i="1" dirty="0"/>
              <a:t>Trustworthy</a:t>
            </a:r>
            <a:r>
              <a:rPr lang="en-US" sz="2800" dirty="0"/>
              <a:t>- </a:t>
            </a:r>
            <a:r>
              <a:rPr lang="en-US" sz="2800" dirty="0" smtClean="0"/>
              <a:t>Students will fulfill the contract that they signed when their computer was issued.  </a:t>
            </a:r>
            <a:endParaRPr lang="en-US" sz="2800" dirty="0"/>
          </a:p>
          <a:p>
            <a:r>
              <a:rPr lang="en-US" sz="2800" b="1" i="1" dirty="0"/>
              <a:t>Accountable</a:t>
            </a:r>
            <a:r>
              <a:rPr lang="en-US" sz="2800" dirty="0"/>
              <a:t>- Students </a:t>
            </a:r>
            <a:r>
              <a:rPr lang="en-US" sz="2800" dirty="0" smtClean="0"/>
              <a:t>will visit appropriate websites and have computers charged daily.  </a:t>
            </a:r>
            <a:endParaRPr lang="en-US" sz="2800" dirty="0"/>
          </a:p>
          <a:p>
            <a:r>
              <a:rPr lang="en-US" sz="2800" b="1" i="1" dirty="0"/>
              <a:t>Respectful</a:t>
            </a:r>
            <a:r>
              <a:rPr lang="en-US" sz="2800" dirty="0"/>
              <a:t>- Students </a:t>
            </a:r>
            <a:r>
              <a:rPr lang="en-US" sz="2800" dirty="0" smtClean="0"/>
              <a:t>will follow teacher directives when asked to put technology devices away.  </a:t>
            </a:r>
            <a:endParaRPr lang="en-US" sz="2800" dirty="0"/>
          </a:p>
          <a:p>
            <a:r>
              <a:rPr lang="en-US" sz="2800" b="1" i="1" dirty="0" smtClean="0"/>
              <a:t>Supportive</a:t>
            </a:r>
            <a:r>
              <a:rPr lang="en-US" sz="2800" dirty="0" smtClean="0"/>
              <a:t>-Students will encourage one another to follow technology rules.  </a:t>
            </a:r>
            <a:endParaRPr lang="en-US" sz="2800" dirty="0"/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2512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dirty="0" smtClean="0"/>
              <a:t>Be S.T.A.R.S.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876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Use computers appropriately and responsibly</a:t>
            </a:r>
          </a:p>
          <a:p>
            <a:r>
              <a:rPr lang="en-US" sz="3000" dirty="0" smtClean="0"/>
              <a:t>Phones, IPods, tablets, mp3s, etc. need to be kept in your bag unless you have teacher permission</a:t>
            </a:r>
          </a:p>
          <a:p>
            <a:r>
              <a:rPr lang="en-US" sz="3000" dirty="0" smtClean="0"/>
              <a:t>Computers should be fully charged every day</a:t>
            </a:r>
          </a:p>
          <a:p>
            <a:endParaRPr lang="en-US" sz="3000" dirty="0" smtClean="0"/>
          </a:p>
          <a:p>
            <a:endParaRPr lang="en-US" sz="3000" i="1" dirty="0" smtClean="0"/>
          </a:p>
          <a:p>
            <a:pPr marL="457200" lvl="1" indent="0">
              <a:buNone/>
            </a:pP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12545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r>
              <a:rPr lang="en-US" dirty="0" smtClean="0"/>
              <a:t>Learning Targets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4000" i="1" dirty="0" smtClean="0"/>
              <a:t>How can you use your computer an educational tool?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4000" i="1" dirty="0" smtClean="0"/>
              <a:t>When are technology devices allowed in the classroom?</a:t>
            </a:r>
            <a:endParaRPr lang="en-US" sz="40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506089"/>
            <a:ext cx="5251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Did we cover all that we were supposed to cover?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7C0C2FCFC9564FBA04286D3205F363" ma:contentTypeVersion="1" ma:contentTypeDescription="Create a new document." ma:contentTypeScope="" ma:versionID="310a7bbad43da5cfc593900be780792e">
  <xsd:schema xmlns:xsd="http://www.w3.org/2001/XMLSchema" xmlns:xs="http://www.w3.org/2001/XMLSchema" xmlns:p="http://schemas.microsoft.com/office/2006/metadata/properties" xmlns:ns3="22bf3603-95da-4766-8909-2c68ec26beca" targetNamespace="http://schemas.microsoft.com/office/2006/metadata/properties" ma:root="true" ma:fieldsID="e4e80e519293f7fe44b2060067488c9f" ns3:_="">
    <xsd:import namespace="22bf3603-95da-4766-8909-2c68ec26beca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f3603-95da-4766-8909-2c68ec26bec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48D73F-3BEF-4D3A-BB99-4EECC8E4D560}"/>
</file>

<file path=customXml/itemProps2.xml><?xml version="1.0" encoding="utf-8"?>
<ds:datastoreItem xmlns:ds="http://schemas.openxmlformats.org/officeDocument/2006/customXml" ds:itemID="{3B004348-FBE6-4C6F-A873-F3612E90C16A}"/>
</file>

<file path=customXml/itemProps3.xml><?xml version="1.0" encoding="utf-8"?>
<ds:datastoreItem xmlns:ds="http://schemas.openxmlformats.org/officeDocument/2006/customXml" ds:itemID="{9F30174E-F25F-49F8-9D6F-5D8E29770590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8416</TotalTime>
  <Words>229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Freestyle Script</vt:lpstr>
      <vt:lpstr>Palatino Linotype</vt:lpstr>
      <vt:lpstr>Executive</vt:lpstr>
      <vt:lpstr>Star Traits</vt:lpstr>
      <vt:lpstr>Learning Targets</vt:lpstr>
      <vt:lpstr>Basic Expectations</vt:lpstr>
      <vt:lpstr>Be S.T.A.R.S.</vt:lpstr>
      <vt:lpstr>Learning Targets Revisited</vt:lpstr>
    </vt:vector>
  </TitlesOfParts>
  <Company>SCSCHOOLS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Patriot Traits</dc:title>
  <dc:creator>DUMKRIEGER, RYAN</dc:creator>
  <cp:lastModifiedBy>KOCH,CHRISTOPHER</cp:lastModifiedBy>
  <cp:revision>127</cp:revision>
  <dcterms:created xsi:type="dcterms:W3CDTF">2011-07-21T16:28:09Z</dcterms:created>
  <dcterms:modified xsi:type="dcterms:W3CDTF">2014-07-22T04:20:02Z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0x010100367C0C2FCFC9564FBA04286D3205F363</vt:lpwstr>
  </property>
</Properties>
</file>