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0"/>
  </p:notesMasterIdLst>
  <p:sldIdLst>
    <p:sldId id="256" r:id="rId5"/>
    <p:sldId id="257" r:id="rId6"/>
    <p:sldId id="284" r:id="rId7"/>
    <p:sldId id="285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53" autoAdjust="0"/>
  </p:normalViewPr>
  <p:slideViewPr>
    <p:cSldViewPr>
      <p:cViewPr varScale="1">
        <p:scale>
          <a:sx n="62" d="100"/>
          <a:sy n="62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623C-7CA6-473B-A817-B52B70878D5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5E701-B4BB-4BF4-B2E9-78EA39D9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6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2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read</a:t>
            </a:r>
            <a:r>
              <a:rPr lang="en-US" baseline="0" dirty="0" smtClean="0"/>
              <a:t> aloud, while students follow along, the learning targets.</a:t>
            </a:r>
          </a:p>
          <a:p>
            <a:endParaRPr lang="en-US" baseline="0" dirty="0" smtClean="0"/>
          </a:p>
          <a:p>
            <a:r>
              <a:rPr lang="en-US" dirty="0" smtClean="0"/>
              <a:t>Dignity: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4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2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Re-read and review the learning targets. Were</a:t>
            </a:r>
            <a:r>
              <a:rPr lang="en-US" baseline="0" dirty="0" smtClean="0"/>
              <a:t> the targets addressed?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819282-EED7-4DBF-B525-17E95E4AD01D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4267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Star Traits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94859"/>
            <a:ext cx="6400800" cy="121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Freestyle Script" pitchFamily="66" charset="0"/>
              </a:rPr>
              <a:t>Successful, Trustworthy, Accountable, Respectful, Supportive</a:t>
            </a:r>
            <a:endParaRPr lang="en-US" sz="4000" dirty="0">
              <a:solidFill>
                <a:srgbClr val="C00000"/>
              </a:solidFill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1152" y="59436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293" y="685800"/>
            <a:ext cx="3501313" cy="281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600" i="1" dirty="0" smtClean="0"/>
              <a:t>Students </a:t>
            </a:r>
            <a:r>
              <a:rPr lang="en-US" sz="3600" i="1" dirty="0" smtClean="0"/>
              <a:t>will have at minimum an average daily attendance rate of 95%.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600" i="1" dirty="0" smtClean="0"/>
              <a:t>Students will show up to class prepared and on time. </a:t>
            </a:r>
          </a:p>
          <a:p>
            <a:pPr marL="457200" lvl="0" indent="-457200">
              <a:buFont typeface="+mj-lt"/>
              <a:buAutoNum type="arabicPeriod"/>
            </a:pP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3347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Basic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253" y="990600"/>
            <a:ext cx="9144000" cy="609600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Successful</a:t>
            </a:r>
            <a:r>
              <a:rPr lang="en-US" sz="2800" b="1" dirty="0" smtClean="0"/>
              <a:t>-</a:t>
            </a:r>
            <a:r>
              <a:rPr lang="en-US" sz="2800" dirty="0" smtClean="0"/>
              <a:t> Students </a:t>
            </a:r>
            <a:r>
              <a:rPr lang="en-US" sz="2800" dirty="0" smtClean="0"/>
              <a:t>wi</a:t>
            </a:r>
            <a:r>
              <a:rPr lang="en-US" sz="2800" dirty="0" smtClean="0"/>
              <a:t>ll attend all of their classes on a daily basis.</a:t>
            </a:r>
          </a:p>
          <a:p>
            <a:r>
              <a:rPr lang="en-US" sz="2800" dirty="0" smtClean="0"/>
              <a:t> </a:t>
            </a:r>
            <a:r>
              <a:rPr lang="en-US" sz="2800" b="1" i="1" dirty="0" smtClean="0"/>
              <a:t>Trustworthy</a:t>
            </a:r>
            <a:r>
              <a:rPr lang="en-US" sz="2800" dirty="0" smtClean="0"/>
              <a:t>- Students will use classroom passes appropriately.  </a:t>
            </a:r>
          </a:p>
          <a:p>
            <a:r>
              <a:rPr lang="en-US" sz="2800" b="1" i="1" dirty="0" smtClean="0"/>
              <a:t>Accountable</a:t>
            </a:r>
            <a:r>
              <a:rPr lang="en-US" sz="2800" dirty="0" smtClean="0"/>
              <a:t>- </a:t>
            </a:r>
            <a:r>
              <a:rPr lang="en-US" sz="2800" dirty="0" smtClean="0"/>
              <a:t>Students </a:t>
            </a:r>
            <a:r>
              <a:rPr lang="en-US" sz="2800" dirty="0" smtClean="0"/>
              <a:t>will communicate with their teachers and study groups if they know they will be gone from school.  </a:t>
            </a:r>
            <a:endParaRPr lang="en-US" sz="2800" dirty="0" smtClean="0"/>
          </a:p>
          <a:p>
            <a:r>
              <a:rPr lang="en-US" sz="2800" b="1" i="1" dirty="0" smtClean="0"/>
              <a:t>Respectful</a:t>
            </a:r>
            <a:r>
              <a:rPr lang="en-US" sz="2800" dirty="0" smtClean="0"/>
              <a:t>- </a:t>
            </a:r>
            <a:r>
              <a:rPr lang="en-US" sz="2800" dirty="0"/>
              <a:t>Students </a:t>
            </a:r>
            <a:r>
              <a:rPr lang="en-US" sz="2800" dirty="0" smtClean="0"/>
              <a:t>will </a:t>
            </a:r>
            <a:r>
              <a:rPr lang="en-US" sz="2800" dirty="0" smtClean="0"/>
              <a:t>be in the classroom and ready to learn when the bell rings.  </a:t>
            </a:r>
            <a:endParaRPr lang="en-US" sz="2800" dirty="0" smtClean="0"/>
          </a:p>
          <a:p>
            <a:r>
              <a:rPr lang="en-US" sz="2800" b="1" i="1" dirty="0" smtClean="0"/>
              <a:t>Supportive</a:t>
            </a:r>
            <a:r>
              <a:rPr lang="en-US" sz="2800" dirty="0" smtClean="0"/>
              <a:t>- </a:t>
            </a:r>
            <a:r>
              <a:rPr lang="en-US" sz="2800" dirty="0"/>
              <a:t>Students will </a:t>
            </a:r>
            <a:r>
              <a:rPr lang="en-US" sz="2800" dirty="0" smtClean="0"/>
              <a:t>encourage their peers to attend all classes and be on time.  </a:t>
            </a:r>
            <a:endParaRPr lang="en-US" sz="28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2512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Be S.T.A.R.S.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76800"/>
          </a:xfrm>
        </p:spPr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i="1" dirty="0" smtClean="0"/>
              <a:t>Attend school every day. </a:t>
            </a:r>
            <a:endParaRPr lang="en-US" sz="3000" i="1" dirty="0" smtClean="0"/>
          </a:p>
          <a:p>
            <a:r>
              <a:rPr lang="en-US" sz="3000" i="1" dirty="0" smtClean="0"/>
              <a:t>Communicate when you’re going to be absent so you can stay on track in all of your classes.  </a:t>
            </a:r>
            <a:endParaRPr lang="en-US" sz="3000" i="1" dirty="0" smtClean="0"/>
          </a:p>
          <a:p>
            <a:pPr marL="457200" lvl="1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254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dirty="0" smtClean="0"/>
              <a:t>Learning Targets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AutoNum type="arabicPeriod"/>
            </a:pPr>
            <a:r>
              <a:rPr lang="en-US" sz="3600" i="1" dirty="0" smtClean="0"/>
              <a:t>What </a:t>
            </a:r>
            <a:r>
              <a:rPr lang="en-US" sz="3600" i="1" dirty="0" smtClean="0"/>
              <a:t>is the minimum average daily attendance rate</a:t>
            </a:r>
            <a:r>
              <a:rPr lang="en-US" sz="3600" i="1" dirty="0" smtClean="0"/>
              <a:t>?</a:t>
            </a:r>
            <a:endParaRPr lang="en-US" sz="3600" i="1" dirty="0" smtClean="0"/>
          </a:p>
          <a:p>
            <a:pPr marL="742950" lvl="0" indent="-742950">
              <a:buAutoNum type="arabicPeriod"/>
            </a:pPr>
            <a:r>
              <a:rPr lang="en-US" sz="3600" i="1" dirty="0" smtClean="0"/>
              <a:t>Why is it important to show up to school on time and prepared every day?</a:t>
            </a:r>
            <a:endParaRPr lang="en-US" sz="3600" i="1" dirty="0" smtClean="0"/>
          </a:p>
          <a:p>
            <a:pPr marL="457200" lvl="0" indent="-457200">
              <a:buFont typeface="+mj-lt"/>
              <a:buAutoNum type="arabicPeriod"/>
            </a:pPr>
            <a:endParaRPr lang="en-US" sz="4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506089"/>
            <a:ext cx="5251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Did we cover all that we were supposed to cover?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C0C2FCFC9564FBA04286D3205F363" ma:contentTypeVersion="1" ma:contentTypeDescription="Create a new document." ma:contentTypeScope="" ma:versionID="310a7bbad43da5cfc593900be780792e">
  <xsd:schema xmlns:xsd="http://www.w3.org/2001/XMLSchema" xmlns:xs="http://www.w3.org/2001/XMLSchema" xmlns:p="http://schemas.microsoft.com/office/2006/metadata/properties" xmlns:ns3="22bf3603-95da-4766-8909-2c68ec26beca" targetNamespace="http://schemas.microsoft.com/office/2006/metadata/properties" ma:root="true" ma:fieldsID="e4e80e519293f7fe44b2060067488c9f" ns3:_="">
    <xsd:import namespace="22bf3603-95da-4766-8909-2c68ec26beca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f3603-95da-4766-8909-2c68ec26be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668EB4-F286-42B8-8BB9-406E63741D98}"/>
</file>

<file path=customXml/itemProps2.xml><?xml version="1.0" encoding="utf-8"?>
<ds:datastoreItem xmlns:ds="http://schemas.openxmlformats.org/officeDocument/2006/customXml" ds:itemID="{708BE96F-3E93-4088-963D-CC285775F5A9}"/>
</file>

<file path=customXml/itemProps3.xml><?xml version="1.0" encoding="utf-8"?>
<ds:datastoreItem xmlns:ds="http://schemas.openxmlformats.org/officeDocument/2006/customXml" ds:itemID="{47B79823-9EFD-4D5A-B7D6-A017DC752133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14906</TotalTime>
  <Words>213</Words>
  <Application>Microsoft Office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Freestyle Script</vt:lpstr>
      <vt:lpstr>Palatino Linotype</vt:lpstr>
      <vt:lpstr>Executive</vt:lpstr>
      <vt:lpstr>Star Traits</vt:lpstr>
      <vt:lpstr>Learning Targets</vt:lpstr>
      <vt:lpstr>Basic Expectations</vt:lpstr>
      <vt:lpstr>Be S.T.A.R.S.</vt:lpstr>
      <vt:lpstr>Learning Targets Revisited</vt:lpstr>
    </vt:vector>
  </TitlesOfParts>
  <Company>SCSCHOOLS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Patriot Traits</dc:title>
  <dc:creator>DUMKRIEGER, RYAN</dc:creator>
  <cp:lastModifiedBy>KOCH,CHRISTOPHER</cp:lastModifiedBy>
  <cp:revision>133</cp:revision>
  <dcterms:created xsi:type="dcterms:W3CDTF">2011-07-21T16:28:09Z</dcterms:created>
  <dcterms:modified xsi:type="dcterms:W3CDTF">2014-07-21T13:32:02Z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0x010100367C0C2FCFC9564FBA04286D3205F363</vt:lpwstr>
  </property>
</Properties>
</file>