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84" r:id="rId4"/>
    <p:sldId id="285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53" autoAdjust="0"/>
  </p:normalViewPr>
  <p:slideViewPr>
    <p:cSldViewPr>
      <p:cViewPr varScale="1">
        <p:scale>
          <a:sx n="62" d="100"/>
          <a:sy n="62" d="100"/>
        </p:scale>
        <p:origin x="7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623C-7CA6-473B-A817-B52B70878D52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E701-B4BB-4BF4-B2E9-78EA39D9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6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2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read</a:t>
            </a:r>
            <a:r>
              <a:rPr lang="en-US" baseline="0" dirty="0" smtClean="0"/>
              <a:t> aloud, while students follow along, the learning targets.</a:t>
            </a:r>
          </a:p>
          <a:p>
            <a:endParaRPr lang="en-US" baseline="0" dirty="0" smtClean="0"/>
          </a:p>
          <a:p>
            <a:r>
              <a:rPr lang="en-US" dirty="0" smtClean="0"/>
              <a:t>Dignity: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Re-read and review the learning targets. Were</a:t>
            </a:r>
            <a:r>
              <a:rPr lang="en-US" baseline="0" dirty="0" smtClean="0"/>
              <a:t> the targets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819282-EED7-4DBF-B525-17E95E4AD01D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Star Traits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94859"/>
            <a:ext cx="6400800" cy="121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Freestyle Script" pitchFamily="66" charset="0"/>
              </a:rPr>
              <a:t>Successful, Trustworthy, Accountable, Respectful, Supportive</a:t>
            </a:r>
            <a:endParaRPr lang="en-US" sz="4000" dirty="0">
              <a:solidFill>
                <a:srgbClr val="C00000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1152" y="5943600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Lunchroom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293" y="685800"/>
            <a:ext cx="3501313" cy="281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600" i="1" dirty="0" smtClean="0"/>
              <a:t>Students will </a:t>
            </a:r>
            <a:r>
              <a:rPr lang="en-US" sz="3600" i="1" dirty="0" smtClean="0"/>
              <a:t>act appropriately in the lunch room.</a:t>
            </a:r>
          </a:p>
          <a:p>
            <a:pPr marL="0" lvl="0" indent="0">
              <a:buNone/>
            </a:pPr>
            <a:r>
              <a:rPr lang="en-US" sz="3600" i="1" dirty="0" smtClean="0"/>
              <a:t>2. Students will hold each other accountable for their actions in the lunch room. </a:t>
            </a:r>
            <a:r>
              <a:rPr lang="en-US" sz="3600" i="1" dirty="0" smtClean="0"/>
              <a:t> 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3347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Basic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253" y="990600"/>
            <a:ext cx="9144000" cy="60960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Successful</a:t>
            </a:r>
            <a:r>
              <a:rPr lang="en-US" sz="2800" b="1" dirty="0" smtClean="0"/>
              <a:t>-</a:t>
            </a:r>
            <a:r>
              <a:rPr lang="en-US" sz="2800" dirty="0" smtClean="0"/>
              <a:t> Students will bring their id, be on time, and keep track of their belongings.</a:t>
            </a:r>
            <a:endParaRPr lang="en-US" sz="2800" dirty="0"/>
          </a:p>
          <a:p>
            <a:r>
              <a:rPr lang="en-US" sz="2800" b="1" i="1" dirty="0" smtClean="0"/>
              <a:t>Trustworthy</a:t>
            </a:r>
            <a:r>
              <a:rPr lang="en-US" sz="2800" dirty="0" smtClean="0"/>
              <a:t>- Students will wait patiently in line, pay for their own food, and attend their assigned lunch.</a:t>
            </a:r>
          </a:p>
          <a:p>
            <a:r>
              <a:rPr lang="en-US" sz="2800" b="1" i="1" dirty="0" smtClean="0"/>
              <a:t>Accountable</a:t>
            </a:r>
            <a:r>
              <a:rPr lang="en-US" sz="2800" dirty="0" smtClean="0"/>
              <a:t>- Students will throw away their trash, keep food and trash off floor, and return tray to the appropriate place. </a:t>
            </a:r>
          </a:p>
          <a:p>
            <a:r>
              <a:rPr lang="en-US" sz="2800" b="1" i="1" dirty="0" smtClean="0"/>
              <a:t>Respectful</a:t>
            </a:r>
            <a:r>
              <a:rPr lang="en-US" sz="2800" dirty="0" smtClean="0"/>
              <a:t>- </a:t>
            </a:r>
            <a:r>
              <a:rPr lang="en-US" sz="2800" dirty="0"/>
              <a:t>Students will </a:t>
            </a:r>
            <a:r>
              <a:rPr lang="en-US" sz="2800" dirty="0" smtClean="0"/>
              <a:t>use appropriate language and show appreciation.</a:t>
            </a:r>
          </a:p>
          <a:p>
            <a:r>
              <a:rPr lang="en-US" sz="2800" b="1" i="1" dirty="0" smtClean="0"/>
              <a:t>Supportive</a:t>
            </a:r>
            <a:r>
              <a:rPr lang="en-US" sz="2800" dirty="0" smtClean="0"/>
              <a:t>- </a:t>
            </a:r>
            <a:r>
              <a:rPr lang="en-US" sz="2800" dirty="0"/>
              <a:t>Students will </a:t>
            </a:r>
            <a:r>
              <a:rPr lang="en-US" sz="2800" dirty="0" smtClean="0"/>
              <a:t>be courteous to others, help each other, and invite others to sit at </a:t>
            </a:r>
            <a:r>
              <a:rPr lang="en-US" sz="2800" smtClean="0"/>
              <a:t>your table. </a:t>
            </a:r>
            <a:endParaRPr lang="en-US" sz="28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2512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Be S.T.A.R.S.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Take only what you pay for.</a:t>
            </a:r>
          </a:p>
          <a:p>
            <a:r>
              <a:rPr lang="en-US" sz="3000" dirty="0" smtClean="0"/>
              <a:t>The lunch tables are used three times each day. </a:t>
            </a:r>
            <a:r>
              <a:rPr lang="en-US" sz="3000" dirty="0" smtClean="0"/>
              <a:t>Keep your place clean for the ones that eat lunch after you. </a:t>
            </a:r>
          </a:p>
          <a:p>
            <a:r>
              <a:rPr lang="en-US" sz="3000" dirty="0" smtClean="0"/>
              <a:t>Be mindful of lunch staff and appreciate their efforts to keep the area clean. </a:t>
            </a:r>
          </a:p>
          <a:p>
            <a:r>
              <a:rPr lang="en-US" sz="3000" dirty="0" smtClean="0"/>
              <a:t>Make sure to attend and remain in your assigned lunch. </a:t>
            </a:r>
            <a:endParaRPr lang="en-US" sz="3000" dirty="0" smtClean="0"/>
          </a:p>
          <a:p>
            <a:endParaRPr lang="en-US" sz="3000" i="1" dirty="0" smtClean="0"/>
          </a:p>
          <a:p>
            <a:pPr marL="457200" lvl="1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254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dirty="0" smtClean="0"/>
              <a:t>Learning Targets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4400" i="1" dirty="0" smtClean="0"/>
              <a:t>What does appropriate lunch room behavior look like?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400" i="1" dirty="0" smtClean="0"/>
              <a:t>How do you hold your </a:t>
            </a:r>
            <a:r>
              <a:rPr lang="en-US" sz="4400" i="1" smtClean="0"/>
              <a:t>peers accountable? </a:t>
            </a:r>
            <a:endParaRPr lang="en-US" sz="4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506089"/>
            <a:ext cx="5251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Did we cover all that we were supposed to cover?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7853</TotalTime>
  <Words>257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Freestyle Script</vt:lpstr>
      <vt:lpstr>Palatino Linotype</vt:lpstr>
      <vt:lpstr>Executive</vt:lpstr>
      <vt:lpstr>Star Traits</vt:lpstr>
      <vt:lpstr>Learning Targets</vt:lpstr>
      <vt:lpstr>Basic Expectations</vt:lpstr>
      <vt:lpstr>Be S.T.A.R.S.</vt:lpstr>
      <vt:lpstr>Learning Targets Revisited</vt:lpstr>
    </vt:vector>
  </TitlesOfParts>
  <Company>SCSCHOOLS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 Traits</dc:title>
  <dc:creator>DUMKRIEGER, RYAN</dc:creator>
  <cp:lastModifiedBy>JELKEN, ALISHA</cp:lastModifiedBy>
  <cp:revision>123</cp:revision>
  <dcterms:created xsi:type="dcterms:W3CDTF">2011-07-21T16:28:09Z</dcterms:created>
  <dcterms:modified xsi:type="dcterms:W3CDTF">2014-03-18T20:23:44Z</dcterms:modified>
</cp:coreProperties>
</file>