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10"/>
  </p:notesMasterIdLst>
  <p:sldIdLst>
    <p:sldId id="256" r:id="rId5"/>
    <p:sldId id="257" r:id="rId6"/>
    <p:sldId id="284" r:id="rId7"/>
    <p:sldId id="285" r:id="rId8"/>
    <p:sldId id="28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453" autoAdjust="0"/>
  </p:normalViewPr>
  <p:slideViewPr>
    <p:cSldViewPr>
      <p:cViewPr varScale="1">
        <p:scale>
          <a:sx n="62" d="100"/>
          <a:sy n="62" d="100"/>
        </p:scale>
        <p:origin x="162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E7623C-7CA6-473B-A817-B52B70878D52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5E701-B4BB-4BF4-B2E9-78EA39D9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63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5E701-B4BB-4BF4-B2E9-78EA39D938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27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 sure to read</a:t>
            </a:r>
            <a:r>
              <a:rPr lang="en-US" baseline="0" dirty="0" smtClean="0"/>
              <a:t> aloud, while students follow along, the learning targets.</a:t>
            </a:r>
          </a:p>
          <a:p>
            <a:endParaRPr lang="en-US" baseline="0" dirty="0" smtClean="0"/>
          </a:p>
          <a:p>
            <a:r>
              <a:rPr lang="en-US" dirty="0" smtClean="0"/>
              <a:t>Dignity: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5E701-B4BB-4BF4-B2E9-78EA39D9387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27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5E701-B4BB-4BF4-B2E9-78EA39D938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540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5E701-B4BB-4BF4-B2E9-78EA39D9387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28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Re-read and review the learning targets. Were</a:t>
            </a:r>
            <a:r>
              <a:rPr lang="en-US" baseline="0" dirty="0" smtClean="0"/>
              <a:t> the targets addressed?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5E701-B4BB-4BF4-B2E9-78EA39D938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27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C819282-EED7-4DBF-B525-17E95E4AD01D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42672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Star Traits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94859"/>
            <a:ext cx="6400800" cy="12192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Freestyle Script" pitchFamily="66" charset="0"/>
              </a:rPr>
              <a:t>Successful, Trustworthy, Accountable, Respectful, Supportive</a:t>
            </a:r>
            <a:endParaRPr lang="en-US" sz="4000" dirty="0">
              <a:solidFill>
                <a:srgbClr val="C00000"/>
              </a:solidFill>
              <a:latin typeface="Freestyle Script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25026" y="5929393"/>
            <a:ext cx="982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Parking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293" y="685800"/>
            <a:ext cx="3501313" cy="2816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87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3600" i="1" dirty="0"/>
              <a:t> I can park between the white lines and in the appropriate stalls.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600" i="1" dirty="0"/>
              <a:t>I can park in the areas designated for </a:t>
            </a:r>
            <a:r>
              <a:rPr lang="en-US" sz="3600" i="1" dirty="0" smtClean="0"/>
              <a:t>students </a:t>
            </a:r>
            <a:endParaRPr lang="en-US" sz="3600" i="1" dirty="0"/>
          </a:p>
          <a:p>
            <a:pPr marL="0" lvl="0" indent="0">
              <a:buNone/>
            </a:pPr>
            <a:r>
              <a:rPr lang="en-US" sz="3600" i="1" dirty="0" smtClean="0"/>
              <a:t> </a:t>
            </a: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133476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Basic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7253" y="990600"/>
            <a:ext cx="9144000" cy="6096000"/>
          </a:xfrm>
        </p:spPr>
        <p:txBody>
          <a:bodyPr>
            <a:noAutofit/>
          </a:bodyPr>
          <a:lstStyle/>
          <a:p>
            <a:r>
              <a:rPr lang="en-US" sz="2800" b="1" i="1" dirty="0" smtClean="0"/>
              <a:t>Successful</a:t>
            </a:r>
            <a:r>
              <a:rPr lang="en-US" sz="2800" b="1" dirty="0" smtClean="0"/>
              <a:t>-</a:t>
            </a:r>
            <a:r>
              <a:rPr lang="en-US" sz="2800" dirty="0" smtClean="0"/>
              <a:t> Students will </a:t>
            </a:r>
            <a:r>
              <a:rPr lang="en-US" sz="2800" dirty="0" smtClean="0"/>
              <a:t>park between the white lines and honor the designated areas.</a:t>
            </a:r>
            <a:endParaRPr lang="en-US" sz="2800" dirty="0"/>
          </a:p>
          <a:p>
            <a:r>
              <a:rPr lang="en-US" sz="2800" b="1" i="1" dirty="0" smtClean="0"/>
              <a:t>Trustworthy</a:t>
            </a:r>
            <a:r>
              <a:rPr lang="en-US" sz="2800" dirty="0" smtClean="0"/>
              <a:t>- Students </a:t>
            </a:r>
            <a:r>
              <a:rPr lang="en-US" sz="2800" dirty="0" smtClean="0"/>
              <a:t>will park on the south side of the building (main parking lot) and along the street. </a:t>
            </a:r>
          </a:p>
          <a:p>
            <a:r>
              <a:rPr lang="en-US" sz="2800" b="1" i="1" dirty="0" smtClean="0"/>
              <a:t>Accountable</a:t>
            </a:r>
            <a:r>
              <a:rPr lang="en-US" sz="2800" dirty="0" smtClean="0"/>
              <a:t>- </a:t>
            </a:r>
            <a:r>
              <a:rPr lang="en-US" sz="2800" dirty="0" smtClean="0"/>
              <a:t>Students </a:t>
            </a:r>
            <a:r>
              <a:rPr lang="en-US" sz="2800" dirty="0" smtClean="0"/>
              <a:t>will follow the parking lot expectations and repor</a:t>
            </a:r>
            <a:r>
              <a:rPr lang="en-US" sz="2800" dirty="0" smtClean="0"/>
              <a:t>t inappropriate use. </a:t>
            </a:r>
            <a:endParaRPr lang="en-US" sz="2800" dirty="0" smtClean="0"/>
          </a:p>
          <a:p>
            <a:r>
              <a:rPr lang="en-US" sz="2800" b="1" i="1" dirty="0" smtClean="0"/>
              <a:t>Respectful</a:t>
            </a:r>
            <a:r>
              <a:rPr lang="en-US" sz="2800" dirty="0" smtClean="0"/>
              <a:t>- </a:t>
            </a:r>
            <a:r>
              <a:rPr lang="en-US" sz="2800" dirty="0"/>
              <a:t>Students </a:t>
            </a:r>
            <a:r>
              <a:rPr lang="en-US" sz="2800" dirty="0" smtClean="0"/>
              <a:t>will leave enough room between vehicles so everyone is able to get in and out of their car .</a:t>
            </a:r>
            <a:endParaRPr lang="en-US" sz="2800" dirty="0" smtClean="0"/>
          </a:p>
          <a:p>
            <a:r>
              <a:rPr lang="en-US" sz="2800" b="1" i="1" dirty="0" smtClean="0"/>
              <a:t>Supportive</a:t>
            </a:r>
            <a:r>
              <a:rPr lang="en-US" sz="2800" dirty="0" smtClean="0"/>
              <a:t>- </a:t>
            </a:r>
            <a:r>
              <a:rPr lang="en-US" sz="2800" dirty="0"/>
              <a:t>Students will </a:t>
            </a:r>
            <a:r>
              <a:rPr lang="en-US" sz="2800" dirty="0" smtClean="0"/>
              <a:t>encourage each other to use the parking lot appropriately to maximize space.  </a:t>
            </a:r>
            <a:endParaRPr lang="en-US" sz="2800" dirty="0"/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92512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Be S.T.A.R.S.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876800"/>
          </a:xfrm>
        </p:spPr>
        <p:txBody>
          <a:bodyPr>
            <a:normAutofit/>
          </a:bodyPr>
          <a:lstStyle/>
          <a:p>
            <a:r>
              <a:rPr lang="en-US" sz="3000" dirty="0"/>
              <a:t>Make sure to leave enough room for your car doors</a:t>
            </a:r>
          </a:p>
          <a:p>
            <a:r>
              <a:rPr lang="en-US" sz="3000" dirty="0"/>
              <a:t>Be sure to park between the white lines in the appropriate </a:t>
            </a:r>
            <a:r>
              <a:rPr lang="en-US" sz="3000" dirty="0" smtClean="0"/>
              <a:t>lot</a:t>
            </a:r>
            <a:endParaRPr lang="en-US" sz="3000" dirty="0"/>
          </a:p>
          <a:p>
            <a:r>
              <a:rPr lang="en-US" sz="3000" i="1" dirty="0"/>
              <a:t>If parking on the street, be sure to leave enough room for </a:t>
            </a:r>
            <a:r>
              <a:rPr lang="en-US" sz="3000" i="1" dirty="0" smtClean="0"/>
              <a:t>traffic</a:t>
            </a:r>
          </a:p>
          <a:p>
            <a:r>
              <a:rPr lang="en-US" sz="3000" i="1" dirty="0" smtClean="0"/>
              <a:t>Parking by the band room is non-negotiable and you are subject to being towed</a:t>
            </a:r>
            <a:endParaRPr lang="en-US" sz="3000" i="1" dirty="0" smtClean="0"/>
          </a:p>
          <a:p>
            <a:pPr marL="457200" lvl="1" indent="0">
              <a:buNone/>
            </a:pP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112545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r>
              <a:rPr lang="en-US" dirty="0" smtClean="0"/>
              <a:t>Learning Targets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4400" i="1" dirty="0"/>
              <a:t>What are the parking expectations?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4400" i="1" dirty="0"/>
              <a:t>Where am I allowed to park while on the North High Campus?</a:t>
            </a:r>
          </a:p>
          <a:p>
            <a:pPr marL="457200" lvl="0" indent="-457200">
              <a:buFont typeface="+mj-lt"/>
              <a:buAutoNum type="arabicPeriod"/>
            </a:pPr>
            <a:endParaRPr lang="en-US" sz="44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5506089"/>
            <a:ext cx="5251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Did we cover all that we were supposed to cover?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1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7C0C2FCFC9564FBA04286D3205F363" ma:contentTypeVersion="1" ma:contentTypeDescription="Create a new document." ma:contentTypeScope="" ma:versionID="310a7bbad43da5cfc593900be780792e">
  <xsd:schema xmlns:xsd="http://www.w3.org/2001/XMLSchema" xmlns:xs="http://www.w3.org/2001/XMLSchema" xmlns:p="http://schemas.microsoft.com/office/2006/metadata/properties" xmlns:ns3="22bf3603-95da-4766-8909-2c68ec26beca" targetNamespace="http://schemas.microsoft.com/office/2006/metadata/properties" ma:root="true" ma:fieldsID="e4e80e519293f7fe44b2060067488c9f" ns3:_="">
    <xsd:import namespace="22bf3603-95da-4766-8909-2c68ec26beca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bf3603-95da-4766-8909-2c68ec26bec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C4E16B4-3D7A-4CE8-9D75-0E174AB8B00B}">
  <ds:schemaRefs>
    <ds:schemaRef ds:uri="22bf3603-95da-4766-8909-2c68ec26beca"/>
    <ds:schemaRef ds:uri="http://purl.org/dc/terms/"/>
    <ds:schemaRef ds:uri="http://www.w3.org/XML/1998/namespace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B61D7F1-41B0-4D76-8CB6-D1844B0ED1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2C2B200-28BC-46A3-ACFA-7A3DEFDFAF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bf3603-95da-4766-8909-2c68ec26be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8184</TotalTime>
  <Words>245</Words>
  <Application>Microsoft Office PowerPoint</Application>
  <PresentationFormat>On-screen Show (4:3)</PresentationFormat>
  <Paragraphs>31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Courier New</vt:lpstr>
      <vt:lpstr>Freestyle Script</vt:lpstr>
      <vt:lpstr>Palatino Linotype</vt:lpstr>
      <vt:lpstr>Executive</vt:lpstr>
      <vt:lpstr>Star Traits</vt:lpstr>
      <vt:lpstr>Learning Targets</vt:lpstr>
      <vt:lpstr>Basic Expectations</vt:lpstr>
      <vt:lpstr>Be S.T.A.R.S.</vt:lpstr>
      <vt:lpstr>Learning Targets Revisited</vt:lpstr>
    </vt:vector>
  </TitlesOfParts>
  <Company>SCSCHOOLS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Patriot Traits</dc:title>
  <dc:creator>DUMKRIEGER, RYAN</dc:creator>
  <cp:lastModifiedBy>KOCH,CHRISTOPHER</cp:lastModifiedBy>
  <cp:revision>127</cp:revision>
  <dcterms:created xsi:type="dcterms:W3CDTF">2011-07-21T16:28:09Z</dcterms:created>
  <dcterms:modified xsi:type="dcterms:W3CDTF">2014-08-20T02:43:14Z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0x010100367C0C2FCFC9564FBA04286D3205F363</vt:lpwstr>
  </property>
</Properties>
</file>